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Helvetica World" charset="1" panose="020B0500040000020004"/>
      <p:regular r:id="rId39"/>
    </p:embeddedFont>
    <p:embeddedFont>
      <p:font typeface="Helvetica World Bold" charset="1" panose="020B0800040000020004"/>
      <p:regular r:id="rId40"/>
    </p:embeddedFont>
    <p:embeddedFont>
      <p:font typeface="Helvetica World Italics" charset="1" panose="020B0500040000090004"/>
      <p:regular r:id="rId41"/>
    </p:embeddedFont>
    <p:embeddedFont>
      <p:font typeface="Canva Sans" charset="1" panose="020B0503030501040103"/>
      <p:regular r:id="rId42"/>
    </p:embeddedFont>
    <p:embeddedFont>
      <p:font typeface="Roboto Bold" charset="1" panose="02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7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3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Wknb8UOc.mp4" Type="http://schemas.openxmlformats.org/officeDocument/2006/relationships/video"/><Relationship Id="rId11" Target="../media/VAGWknb8UOc.mp4" Type="http://schemas.microsoft.com/office/2007/relationships/media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4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jpe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jpeg" Type="http://schemas.openxmlformats.org/officeDocument/2006/relationships/image"/><Relationship Id="rId15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69.png" Type="http://schemas.openxmlformats.org/officeDocument/2006/relationships/image"/><Relationship Id="rId16" Target="../media/image70.svg" Type="http://schemas.openxmlformats.org/officeDocument/2006/relationships/image"/><Relationship Id="rId17" Target="../media/image71.png" Type="http://schemas.openxmlformats.org/officeDocument/2006/relationships/image"/><Relationship Id="rId18" Target="../media/image72.sv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11" Target="../media/image75.pn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82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media/image17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4974" y="-122789"/>
            <a:ext cx="18685978" cy="18685978"/>
          </a:xfrm>
          <a:custGeom>
            <a:avLst/>
            <a:gdLst/>
            <a:ahLst/>
            <a:cxnLst/>
            <a:rect r="r" b="b" t="t" l="l"/>
            <a:pathLst>
              <a:path h="18685978" w="18685978">
                <a:moveTo>
                  <a:pt x="0" y="0"/>
                </a:moveTo>
                <a:lnTo>
                  <a:pt x="18685978" y="0"/>
                </a:lnTo>
                <a:lnTo>
                  <a:pt x="18685978" y="18685978"/>
                </a:lnTo>
                <a:lnTo>
                  <a:pt x="0" y="1868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-6131962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27802" y="1028700"/>
            <a:ext cx="9340321" cy="10766940"/>
          </a:xfrm>
          <a:custGeom>
            <a:avLst/>
            <a:gdLst/>
            <a:ahLst/>
            <a:cxnLst/>
            <a:rect r="r" b="b" t="t" l="l"/>
            <a:pathLst>
              <a:path h="10766940" w="9340321">
                <a:moveTo>
                  <a:pt x="0" y="0"/>
                </a:moveTo>
                <a:lnTo>
                  <a:pt x="9340321" y="0"/>
                </a:lnTo>
                <a:lnTo>
                  <a:pt x="9340321" y="10766940"/>
                </a:lnTo>
                <a:lnTo>
                  <a:pt x="0" y="10766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958" y="6132517"/>
            <a:ext cx="3521777" cy="9894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874125"/>
            <a:ext cx="5901583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DEPI Project presentation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64675" y="8438618"/>
            <a:ext cx="6489690" cy="6489690"/>
          </a:xfrm>
          <a:custGeom>
            <a:avLst/>
            <a:gdLst/>
            <a:ahLst/>
            <a:cxnLst/>
            <a:rect r="r" b="b" t="t" l="l"/>
            <a:pathLst>
              <a:path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25598">
            <a:off x="11314757" y="829364"/>
            <a:ext cx="3936355" cy="7895617"/>
            <a:chOff x="0" y="0"/>
            <a:chExt cx="5248474" cy="105274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48474" cy="10527489"/>
            </a:xfrm>
            <a:custGeom>
              <a:avLst/>
              <a:gdLst/>
              <a:ahLst/>
              <a:cxnLst/>
              <a:rect r="r" b="b" t="t" l="l"/>
              <a:pathLst>
                <a:path h="10527489" w="5248474">
                  <a:moveTo>
                    <a:pt x="0" y="0"/>
                  </a:moveTo>
                  <a:lnTo>
                    <a:pt x="5248474" y="0"/>
                  </a:lnTo>
                  <a:lnTo>
                    <a:pt x="5248474" y="10527489"/>
                  </a:lnTo>
                  <a:lnTo>
                    <a:pt x="0" y="10527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3360004"/>
            <a:ext cx="8436949" cy="145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67"/>
              </a:lnSpc>
            </a:pPr>
            <a:r>
              <a:rPr lang="en-US" b="true" sz="93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E-COMMERCE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689423"/>
            <a:ext cx="7044310" cy="109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34"/>
              </a:lnSpc>
            </a:pPr>
            <a:r>
              <a:rPr lang="en-US" b="true" sz="694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838" y="6720108"/>
            <a:ext cx="6618159" cy="42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0"/>
              </a:lnSpc>
            </a:pPr>
            <a:r>
              <a:rPr lang="en-US" sz="30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SW3E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807" y="4479110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85463" y="1065962"/>
            <a:ext cx="5667789" cy="8229600"/>
          </a:xfrm>
          <a:custGeom>
            <a:avLst/>
            <a:gdLst/>
            <a:ahLst/>
            <a:cxnLst/>
            <a:rect r="r" b="b" t="t" l="l"/>
            <a:pathLst>
              <a:path h="8229600" w="5667789">
                <a:moveTo>
                  <a:pt x="0" y="0"/>
                </a:moveTo>
                <a:lnTo>
                  <a:pt x="5667789" y="0"/>
                </a:lnTo>
                <a:lnTo>
                  <a:pt x="5667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851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765066"/>
            <a:ext cx="1043678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21656"/>
            <a:ext cx="1043678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CORE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138533"/>
            <a:ext cx="1043678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ONBOARDING EXPERIENCE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088226"/>
            <a:ext cx="7492883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VALIDATION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823" y="4554496"/>
            <a:ext cx="10436780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HOME PAGE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SEARCH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CART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PROFILE PAGE</a:t>
            </a:r>
          </a:p>
          <a:p>
            <a:pPr algn="just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82759" y="4586226"/>
            <a:ext cx="4103827" cy="4114800"/>
          </a:xfrm>
          <a:custGeom>
            <a:avLst/>
            <a:gdLst/>
            <a:ahLst/>
            <a:cxnLst/>
            <a:rect r="r" b="b" t="t" l="l"/>
            <a:pathLst>
              <a:path h="4114800" w="4103827">
                <a:moveTo>
                  <a:pt x="0" y="0"/>
                </a:moveTo>
                <a:lnTo>
                  <a:pt x="4103827" y="0"/>
                </a:lnTo>
                <a:lnTo>
                  <a:pt x="41038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83891" y="2146152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50397" y="4520143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397" y="4978888"/>
            <a:ext cx="12712878" cy="405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</a:t>
            </a:r>
            <a:r>
              <a:rPr lang="en-US" sz="2400">
                <a:solidFill>
                  <a:srgbClr val="47C5FB"/>
                </a:solidFill>
                <a:latin typeface="Canva Sans"/>
                <a:ea typeface="Canva Sans"/>
                <a:cs typeface="Canva Sans"/>
                <a:sym typeface="Canva Sans"/>
              </a:rPr>
              <a:t>Flutter framework for cross-platform compatibility.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Backend: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</a:t>
            </a:r>
            <a:r>
              <a:rPr lang="en-US" sz="2400">
                <a:solidFill>
                  <a:srgbClr val="47C5FB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47C5FB"/>
                </a:solidFill>
                <a:latin typeface="Canva Sans"/>
                <a:ea typeface="Canva Sans"/>
                <a:cs typeface="Canva Sans"/>
                <a:sym typeface="Canva Sans"/>
              </a:rPr>
              <a:t>Firebase Authentication for user management.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47C5FB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Cloud Firestore for real-time database management.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APIs: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</a:t>
            </a:r>
            <a:r>
              <a:rPr lang="en-US" sz="2400">
                <a:solidFill>
                  <a:srgbClr val="47C5FB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47C5FB"/>
                </a:solidFill>
                <a:latin typeface="Canva Sans"/>
                <a:ea typeface="Canva Sans"/>
                <a:cs typeface="Canva Sans"/>
                <a:sym typeface="Canva Sans"/>
              </a:rPr>
              <a:t>Fetching products and categories from the provided REST API 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105408" y="4559340"/>
            <a:ext cx="783260" cy="972445"/>
          </a:xfrm>
          <a:custGeom>
            <a:avLst/>
            <a:gdLst/>
            <a:ahLst/>
            <a:cxnLst/>
            <a:rect r="r" b="b" t="t" l="l"/>
            <a:pathLst>
              <a:path h="972445" w="783260">
                <a:moveTo>
                  <a:pt x="0" y="0"/>
                </a:moveTo>
                <a:lnTo>
                  <a:pt x="783260" y="0"/>
                </a:lnTo>
                <a:lnTo>
                  <a:pt x="783260" y="972445"/>
                </a:lnTo>
                <a:lnTo>
                  <a:pt x="0" y="972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27188" y="4675456"/>
            <a:ext cx="936087" cy="936087"/>
          </a:xfrm>
          <a:custGeom>
            <a:avLst/>
            <a:gdLst/>
            <a:ahLst/>
            <a:cxnLst/>
            <a:rect r="r" b="b" t="t" l="l"/>
            <a:pathLst>
              <a:path h="936087" w="936087">
                <a:moveTo>
                  <a:pt x="0" y="0"/>
                </a:moveTo>
                <a:lnTo>
                  <a:pt x="936087" y="0"/>
                </a:lnTo>
                <a:lnTo>
                  <a:pt x="936087" y="936088"/>
                </a:lnTo>
                <a:lnTo>
                  <a:pt x="0" y="9360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87788" y="4306309"/>
            <a:ext cx="893770" cy="1244490"/>
          </a:xfrm>
          <a:custGeom>
            <a:avLst/>
            <a:gdLst/>
            <a:ahLst/>
            <a:cxnLst/>
            <a:rect r="r" b="b" t="t" l="l"/>
            <a:pathLst>
              <a:path h="1244490" w="893770">
                <a:moveTo>
                  <a:pt x="0" y="0"/>
                </a:moveTo>
                <a:lnTo>
                  <a:pt x="893770" y="0"/>
                </a:lnTo>
                <a:lnTo>
                  <a:pt x="893770" y="1244489"/>
                </a:lnTo>
                <a:lnTo>
                  <a:pt x="0" y="1244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8725" y="1937758"/>
            <a:ext cx="10436780" cy="236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TECHNICAL REQUIREMENTS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28727" y="5754707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02870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05640" y="-5571555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23110" y="1101164"/>
            <a:ext cx="5987034" cy="8229600"/>
          </a:xfrm>
          <a:custGeom>
            <a:avLst/>
            <a:gdLst/>
            <a:ahLst/>
            <a:cxnLst/>
            <a:rect r="r" b="b" t="t" l="l"/>
            <a:pathLst>
              <a:path h="8229600" w="5987034">
                <a:moveTo>
                  <a:pt x="0" y="0"/>
                </a:moveTo>
                <a:lnTo>
                  <a:pt x="5987034" y="0"/>
                </a:lnTo>
                <a:lnTo>
                  <a:pt x="59870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7279381" y="6498664"/>
            <a:ext cx="3729237" cy="2759636"/>
          </a:xfrm>
          <a:custGeom>
            <a:avLst/>
            <a:gdLst/>
            <a:ahLst/>
            <a:cxnLst/>
            <a:rect r="r" b="b" t="t" l="l"/>
            <a:pathLst>
              <a:path h="2759636" w="3729237">
                <a:moveTo>
                  <a:pt x="3729238" y="0"/>
                </a:moveTo>
                <a:lnTo>
                  <a:pt x="0" y="0"/>
                </a:lnTo>
                <a:lnTo>
                  <a:pt x="0" y="2759636"/>
                </a:lnTo>
                <a:lnTo>
                  <a:pt x="3729238" y="2759636"/>
                </a:lnTo>
                <a:lnTo>
                  <a:pt x="3729238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05345" y="2804720"/>
            <a:ext cx="4933780" cy="3650997"/>
          </a:xfrm>
          <a:custGeom>
            <a:avLst/>
            <a:gdLst/>
            <a:ahLst/>
            <a:cxnLst/>
            <a:rect r="r" b="b" t="t" l="l"/>
            <a:pathLst>
              <a:path h="3650997" w="4933780">
                <a:moveTo>
                  <a:pt x="0" y="0"/>
                </a:moveTo>
                <a:lnTo>
                  <a:pt x="4933780" y="0"/>
                </a:lnTo>
                <a:lnTo>
                  <a:pt x="4933780" y="3650997"/>
                </a:lnTo>
                <a:lnTo>
                  <a:pt x="0" y="3650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149370"/>
            <a:ext cx="7576817" cy="11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b="true" sz="7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163" y="850900"/>
            <a:ext cx="238200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Salford &amp; Co.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529530" y="8649137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807" y="4204858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10112" y="102870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05640" y="-5571555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29530" y="8649137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56751" y="1339115"/>
            <a:ext cx="7861591" cy="7919185"/>
          </a:xfrm>
          <a:custGeom>
            <a:avLst/>
            <a:gdLst/>
            <a:ahLst/>
            <a:cxnLst/>
            <a:rect r="r" b="b" t="t" l="l"/>
            <a:pathLst>
              <a:path h="7919185" w="7861591">
                <a:moveTo>
                  <a:pt x="0" y="0"/>
                </a:moveTo>
                <a:lnTo>
                  <a:pt x="7861591" y="0"/>
                </a:lnTo>
                <a:lnTo>
                  <a:pt x="7861591" y="7919185"/>
                </a:lnTo>
                <a:lnTo>
                  <a:pt x="0" y="7919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823" y="2599522"/>
            <a:ext cx="7576817" cy="11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b="true" sz="7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UI/UX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163" y="850900"/>
            <a:ext cx="238200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Salford &amp; Co.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172075"/>
            <a:ext cx="7576817" cy="201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373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EASE OF USE</a:t>
            </a:r>
          </a:p>
          <a:p>
            <a:pPr algn="just" marL="734059" indent="-367030" lvl="1">
              <a:lnSpc>
                <a:spcPts val="373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AESTHETIC APPEAL</a:t>
            </a:r>
          </a:p>
          <a:p>
            <a:pPr algn="just" marL="734059" indent="-367030" lvl="1">
              <a:lnSpc>
                <a:spcPts val="373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CONSISTENCY</a:t>
            </a:r>
          </a:p>
          <a:p>
            <a:pPr algn="just">
              <a:lnSpc>
                <a:spcPts val="37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5463" y="28903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88832" y="3170928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8832" y="4482709"/>
            <a:ext cx="1271287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Splash Screen: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</a:t>
            </a:r>
            <a:r>
              <a:rPr lang="en-US" sz="3000">
                <a:solidFill>
                  <a:srgbClr val="47C5FB"/>
                </a:solidFill>
                <a:latin typeface="Canva Sans"/>
                <a:ea typeface="Canva Sans"/>
                <a:cs typeface="Canva Sans"/>
                <a:sym typeface="Canva Sans"/>
              </a:rPr>
              <a:t>App logo with a short fade-in animation.</a:t>
            </a:r>
          </a:p>
          <a:p>
            <a:pPr algn="just">
              <a:lnSpc>
                <a:spcPts val="55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308930" y="1335449"/>
            <a:ext cx="3740657" cy="8052379"/>
            <a:chOff x="0" y="0"/>
            <a:chExt cx="4987542" cy="10736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87542" cy="10736506"/>
            </a:xfrm>
            <a:custGeom>
              <a:avLst/>
              <a:gdLst/>
              <a:ahLst/>
              <a:cxnLst/>
              <a:rect r="r" b="b" t="t" l="l"/>
              <a:pathLst>
                <a:path h="10736506" w="4987542">
                  <a:moveTo>
                    <a:pt x="0" y="0"/>
                  </a:moveTo>
                  <a:lnTo>
                    <a:pt x="4987542" y="0"/>
                  </a:lnTo>
                  <a:lnTo>
                    <a:pt x="4987542" y="10736506"/>
                  </a:lnTo>
                  <a:lnTo>
                    <a:pt x="0" y="10736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8725" y="1937758"/>
            <a:ext cx="10436780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SCREENS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5463" y="28903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54944" y="2928410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56531" y="4822155"/>
            <a:ext cx="2433948" cy="5239474"/>
            <a:chOff x="0" y="0"/>
            <a:chExt cx="3245264" cy="69859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5264" cy="6985965"/>
            </a:xfrm>
            <a:custGeom>
              <a:avLst/>
              <a:gdLst/>
              <a:ahLst/>
              <a:cxnLst/>
              <a:rect r="r" b="b" t="t" l="l"/>
              <a:pathLst>
                <a:path h="6985965" w="3245264">
                  <a:moveTo>
                    <a:pt x="0" y="0"/>
                  </a:moveTo>
                  <a:lnTo>
                    <a:pt x="3245264" y="0"/>
                  </a:lnTo>
                  <a:lnTo>
                    <a:pt x="3245264" y="6985965"/>
                  </a:lnTo>
                  <a:lnTo>
                    <a:pt x="0" y="698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4837" y="3050416"/>
            <a:ext cx="12022896" cy="447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Carousel views using the introduction_screen package.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Feature highlights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Easy shopping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Product details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secure Payment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receive Package </a:t>
            </a:r>
          </a:p>
          <a:p>
            <a:pPr algn="just">
              <a:lnSpc>
                <a:spcPts val="559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561387" y="4165318"/>
            <a:ext cx="2739076" cy="5896311"/>
            <a:chOff x="0" y="0"/>
            <a:chExt cx="3652101" cy="78617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52101" cy="7861748"/>
            </a:xfrm>
            <a:custGeom>
              <a:avLst/>
              <a:gdLst/>
              <a:ahLst/>
              <a:cxnLst/>
              <a:rect r="r" b="b" t="t" l="l"/>
              <a:pathLst>
                <a:path h="7861748" w="3652101">
                  <a:moveTo>
                    <a:pt x="0" y="0"/>
                  </a:moveTo>
                  <a:lnTo>
                    <a:pt x="3652101" y="0"/>
                  </a:lnTo>
                  <a:lnTo>
                    <a:pt x="3652101" y="7861748"/>
                  </a:lnTo>
                  <a:lnTo>
                    <a:pt x="0" y="7861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662203" y="3578577"/>
            <a:ext cx="3011641" cy="6483052"/>
            <a:chOff x="0" y="0"/>
            <a:chExt cx="4015521" cy="86440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15521" cy="8644069"/>
            </a:xfrm>
            <a:custGeom>
              <a:avLst/>
              <a:gdLst/>
              <a:ahLst/>
              <a:cxnLst/>
              <a:rect r="r" b="b" t="t" l="l"/>
              <a:pathLst>
                <a:path h="8644069" w="4015521">
                  <a:moveTo>
                    <a:pt x="0" y="0"/>
                  </a:moveTo>
                  <a:lnTo>
                    <a:pt x="4015521" y="0"/>
                  </a:lnTo>
                  <a:lnTo>
                    <a:pt x="4015521" y="8644069"/>
                  </a:lnTo>
                  <a:lnTo>
                    <a:pt x="0" y="8644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118086" y="2869774"/>
            <a:ext cx="3340908" cy="7191855"/>
            <a:chOff x="0" y="0"/>
            <a:chExt cx="4454544" cy="95891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54544" cy="9589139"/>
            </a:xfrm>
            <a:custGeom>
              <a:avLst/>
              <a:gdLst/>
              <a:ahLst/>
              <a:cxnLst/>
              <a:rect r="r" b="b" t="t" l="l"/>
              <a:pathLst>
                <a:path h="9589139" w="4454544">
                  <a:moveTo>
                    <a:pt x="0" y="0"/>
                  </a:moveTo>
                  <a:lnTo>
                    <a:pt x="4454544" y="0"/>
                  </a:lnTo>
                  <a:lnTo>
                    <a:pt x="4454544" y="9589139"/>
                  </a:lnTo>
                  <a:lnTo>
                    <a:pt x="0" y="9589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54837" y="1674704"/>
            <a:ext cx="13850927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ONBOARDING SCREENS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5463" y="28903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88832" y="3170928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8725" y="4598864"/>
            <a:ext cx="10436673" cy="367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Featured products section with scrollable categories.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categories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at the top for quick access.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shimmer and card swiper packages 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5599"/>
              </a:lnSpc>
            </a:pPr>
          </a:p>
        </p:txBody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9144" t="0" r="8181" b="0"/>
          <a:stretch>
            <a:fillRect/>
          </a:stretch>
        </p:blipFill>
        <p:spPr>
          <a:xfrm flipH="false" flipV="false" rot="0">
            <a:off x="12109442" y="1491652"/>
            <a:ext cx="3833066" cy="8229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8725" y="1937758"/>
            <a:ext cx="10436780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HOME PAGE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5463" y="28903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88832" y="3170928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8832" y="4482709"/>
            <a:ext cx="12712878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Input field for keyword-based search.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List of matching products dynamically populated.</a:t>
            </a:r>
          </a:p>
          <a:p>
            <a:pPr algn="just">
              <a:lnSpc>
                <a:spcPts val="55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308930" y="1335449"/>
            <a:ext cx="3740657" cy="8052379"/>
            <a:chOff x="0" y="0"/>
            <a:chExt cx="4987542" cy="10736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87542" cy="10736506"/>
            </a:xfrm>
            <a:custGeom>
              <a:avLst/>
              <a:gdLst/>
              <a:ahLst/>
              <a:cxnLst/>
              <a:rect r="r" b="b" t="t" l="l"/>
              <a:pathLst>
                <a:path h="10736506" w="4987542">
                  <a:moveTo>
                    <a:pt x="0" y="0"/>
                  </a:moveTo>
                  <a:lnTo>
                    <a:pt x="4987542" y="0"/>
                  </a:lnTo>
                  <a:lnTo>
                    <a:pt x="4987542" y="10736506"/>
                  </a:lnTo>
                  <a:lnTo>
                    <a:pt x="0" y="10736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8725" y="1937758"/>
            <a:ext cx="10436780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SEARCH SCREEN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5463" y="28903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88832" y="3170928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8832" y="4482709"/>
            <a:ext cx="12712878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List view of selected items with total cost displayed.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Option to update quantity or remove items.</a:t>
            </a:r>
          </a:p>
          <a:p>
            <a:pPr algn="just">
              <a:lnSpc>
                <a:spcPts val="55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308930" y="1335449"/>
            <a:ext cx="3740657" cy="8052379"/>
            <a:chOff x="0" y="0"/>
            <a:chExt cx="4987542" cy="10736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87542" cy="10736506"/>
            </a:xfrm>
            <a:custGeom>
              <a:avLst/>
              <a:gdLst/>
              <a:ahLst/>
              <a:cxnLst/>
              <a:rect r="r" b="b" t="t" l="l"/>
              <a:pathLst>
                <a:path h="10736506" w="4987542">
                  <a:moveTo>
                    <a:pt x="0" y="0"/>
                  </a:moveTo>
                  <a:lnTo>
                    <a:pt x="4987542" y="0"/>
                  </a:lnTo>
                  <a:lnTo>
                    <a:pt x="4987542" y="10736506"/>
                  </a:lnTo>
                  <a:lnTo>
                    <a:pt x="0" y="10736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8725" y="1937758"/>
            <a:ext cx="10436780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CART 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5463" y="28903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88832" y="3170928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0315" y="3693989"/>
            <a:ext cx="12712878" cy="127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Fast Checkout with successful widget .</a:t>
            </a:r>
          </a:p>
          <a:p>
            <a:pPr algn="just">
              <a:lnSpc>
                <a:spcPts val="55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179407" y="4609888"/>
            <a:ext cx="2747058" cy="5913494"/>
            <a:chOff x="0" y="0"/>
            <a:chExt cx="3662744" cy="7884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2744" cy="7884659"/>
            </a:xfrm>
            <a:custGeom>
              <a:avLst/>
              <a:gdLst/>
              <a:ahLst/>
              <a:cxnLst/>
              <a:rect r="r" b="b" t="t" l="l"/>
              <a:pathLst>
                <a:path h="7884659" w="3662744">
                  <a:moveTo>
                    <a:pt x="0" y="0"/>
                  </a:moveTo>
                  <a:lnTo>
                    <a:pt x="3662744" y="0"/>
                  </a:lnTo>
                  <a:lnTo>
                    <a:pt x="3662744" y="7884659"/>
                  </a:lnTo>
                  <a:lnTo>
                    <a:pt x="0" y="7884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88725" y="1849891"/>
            <a:ext cx="10436780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CHECKOUT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926465" y="3391635"/>
            <a:ext cx="3203177" cy="6895365"/>
            <a:chOff x="0" y="0"/>
            <a:chExt cx="4270902" cy="9193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0902" cy="9193820"/>
            </a:xfrm>
            <a:custGeom>
              <a:avLst/>
              <a:gdLst/>
              <a:ahLst/>
              <a:cxnLst/>
              <a:rect r="r" b="b" t="t" l="l"/>
              <a:pathLst>
                <a:path h="9193820" w="4270902">
                  <a:moveTo>
                    <a:pt x="0" y="0"/>
                  </a:moveTo>
                  <a:lnTo>
                    <a:pt x="4270902" y="0"/>
                  </a:lnTo>
                  <a:lnTo>
                    <a:pt x="4270902" y="9193820"/>
                  </a:lnTo>
                  <a:lnTo>
                    <a:pt x="0" y="9193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129642" y="1335449"/>
            <a:ext cx="4158358" cy="8951551"/>
            <a:chOff x="0" y="0"/>
            <a:chExt cx="5544478" cy="119354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44478" cy="11935401"/>
            </a:xfrm>
            <a:custGeom>
              <a:avLst/>
              <a:gdLst/>
              <a:ahLst/>
              <a:cxnLst/>
              <a:rect r="r" b="b" t="t" l="l"/>
              <a:pathLst>
                <a:path h="11935401" w="5544478">
                  <a:moveTo>
                    <a:pt x="0" y="0"/>
                  </a:moveTo>
                  <a:lnTo>
                    <a:pt x="5544478" y="0"/>
                  </a:lnTo>
                  <a:lnTo>
                    <a:pt x="5544478" y="11935401"/>
                  </a:lnTo>
                  <a:lnTo>
                    <a:pt x="0" y="11935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930" y="5292306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53300" y="-2838677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4715" y="-6277754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10263" y="5475780"/>
            <a:ext cx="3242957" cy="3242957"/>
          </a:xfrm>
          <a:custGeom>
            <a:avLst/>
            <a:gdLst/>
            <a:ahLst/>
            <a:cxnLst/>
            <a:rect r="r" b="b" t="t" l="l"/>
            <a:pathLst>
              <a:path h="3242957" w="3242957">
                <a:moveTo>
                  <a:pt x="0" y="0"/>
                </a:moveTo>
                <a:lnTo>
                  <a:pt x="3242957" y="0"/>
                </a:lnTo>
                <a:lnTo>
                  <a:pt x="3242957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16343" y="714022"/>
            <a:ext cx="3242957" cy="3242957"/>
          </a:xfrm>
          <a:custGeom>
            <a:avLst/>
            <a:gdLst/>
            <a:ahLst/>
            <a:cxnLst/>
            <a:rect r="r" b="b" t="t" l="l"/>
            <a:pathLst>
              <a:path h="3242957" w="3242957">
                <a:moveTo>
                  <a:pt x="0" y="0"/>
                </a:moveTo>
                <a:lnTo>
                  <a:pt x="3242957" y="0"/>
                </a:lnTo>
                <a:lnTo>
                  <a:pt x="3242957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123475" y="5688997"/>
            <a:ext cx="2816534" cy="281652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13529" t="-64473" r="-10663" b="-111512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229554" y="927239"/>
            <a:ext cx="2816534" cy="2816523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t="-9612" r="0" b="-961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944027" y="5289938"/>
            <a:ext cx="3242957" cy="3242957"/>
          </a:xfrm>
          <a:custGeom>
            <a:avLst/>
            <a:gdLst/>
            <a:ahLst/>
            <a:cxnLst/>
            <a:rect r="r" b="b" t="t" l="l"/>
            <a:pathLst>
              <a:path h="3242957" w="3242957">
                <a:moveTo>
                  <a:pt x="0" y="0"/>
                </a:moveTo>
                <a:lnTo>
                  <a:pt x="3242958" y="0"/>
                </a:lnTo>
                <a:lnTo>
                  <a:pt x="3242958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689513" y="714022"/>
            <a:ext cx="3242957" cy="3242957"/>
          </a:xfrm>
          <a:custGeom>
            <a:avLst/>
            <a:gdLst/>
            <a:ahLst/>
            <a:cxnLst/>
            <a:rect r="r" b="b" t="t" l="l"/>
            <a:pathLst>
              <a:path h="3242957" w="3242957">
                <a:moveTo>
                  <a:pt x="0" y="0"/>
                </a:moveTo>
                <a:lnTo>
                  <a:pt x="3242957" y="0"/>
                </a:lnTo>
                <a:lnTo>
                  <a:pt x="3242957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44695" y="969210"/>
            <a:ext cx="2732592" cy="2732581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5777266"/>
            <a:ext cx="7138122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Team Members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8262" y="8677712"/>
            <a:ext cx="3578670" cy="44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b="true" sz="29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Mohamed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09330" y="9154801"/>
            <a:ext cx="2816534" cy="35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309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Flutter Developer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597761" y="8435920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977792" y="5262562"/>
            <a:ext cx="3242957" cy="3242957"/>
          </a:xfrm>
          <a:custGeom>
            <a:avLst/>
            <a:gdLst/>
            <a:ahLst/>
            <a:cxnLst/>
            <a:rect r="r" b="b" t="t" l="l"/>
            <a:pathLst>
              <a:path h="3242957" w="3242957">
                <a:moveTo>
                  <a:pt x="0" y="0"/>
                </a:moveTo>
                <a:lnTo>
                  <a:pt x="3242957" y="0"/>
                </a:lnTo>
                <a:lnTo>
                  <a:pt x="3242957" y="3242958"/>
                </a:lnTo>
                <a:lnTo>
                  <a:pt x="0" y="3242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191003" y="5475780"/>
            <a:ext cx="2816534" cy="2816523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0" t="-188" r="0" b="-188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157239" y="5472009"/>
            <a:ext cx="2816534" cy="2816523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0" t="-25757" r="0" b="-25757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28823" y="2752734"/>
            <a:ext cx="7576817" cy="110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b="true" sz="7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PROFESSIONAL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823" y="3833683"/>
            <a:ext cx="3302983" cy="114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36"/>
              </a:lnSpc>
            </a:pPr>
            <a:r>
              <a:rPr lang="en-US" b="true" sz="7305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82163" y="850900"/>
            <a:ext cx="238200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Salford &amp; Co.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10263" y="8676970"/>
            <a:ext cx="3578670" cy="44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b="true" sz="29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Malak  Amgad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229554" y="9154801"/>
            <a:ext cx="2816534" cy="36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309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AI Engineer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29554" y="4129171"/>
            <a:ext cx="2816534" cy="44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b="true" sz="29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Mariem Elsaid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29554" y="4606260"/>
            <a:ext cx="2816534" cy="36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309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Flutter Developer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44695" y="4042898"/>
            <a:ext cx="2816534" cy="453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b="true" sz="29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Arsany Morcos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053300" y="4616080"/>
            <a:ext cx="4515384" cy="35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309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Mobile App developer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809935" y="8677712"/>
            <a:ext cx="3578670" cy="44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b="true" sz="29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Gaser Youssef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191003" y="9154801"/>
            <a:ext cx="2816534" cy="36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309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Software Engineer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5463" y="28903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88832" y="3170928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8725" y="3674939"/>
            <a:ext cx="12712878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 details (name, email).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Navigation for settings and logout.</a:t>
            </a:r>
          </a:p>
          <a:p>
            <a:pPr algn="just">
              <a:lnSpc>
                <a:spcPts val="55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4129642" y="1335449"/>
            <a:ext cx="4158358" cy="8951551"/>
            <a:chOff x="0" y="0"/>
            <a:chExt cx="5544478" cy="119354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44478" cy="11935401"/>
            </a:xfrm>
            <a:custGeom>
              <a:avLst/>
              <a:gdLst/>
              <a:ahLst/>
              <a:cxnLst/>
              <a:rect r="r" b="b" t="t" l="l"/>
              <a:pathLst>
                <a:path h="11935401" w="5544478">
                  <a:moveTo>
                    <a:pt x="0" y="0"/>
                  </a:moveTo>
                  <a:lnTo>
                    <a:pt x="5544478" y="0"/>
                  </a:lnTo>
                  <a:lnTo>
                    <a:pt x="5544478" y="11935401"/>
                  </a:lnTo>
                  <a:lnTo>
                    <a:pt x="0" y="11935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88725" y="1937758"/>
            <a:ext cx="10436780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PROFILE PAGE: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46579" y="2080433"/>
            <a:ext cx="3812283" cy="8206567"/>
            <a:chOff x="0" y="0"/>
            <a:chExt cx="5083044" cy="109420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83044" cy="10942089"/>
            </a:xfrm>
            <a:custGeom>
              <a:avLst/>
              <a:gdLst/>
              <a:ahLst/>
              <a:cxnLst/>
              <a:rect r="r" b="b" t="t" l="l"/>
              <a:pathLst>
                <a:path h="10942089" w="5083044">
                  <a:moveTo>
                    <a:pt x="0" y="0"/>
                  </a:moveTo>
                  <a:lnTo>
                    <a:pt x="5083044" y="0"/>
                  </a:lnTo>
                  <a:lnTo>
                    <a:pt x="5083044" y="10942089"/>
                  </a:lnTo>
                  <a:lnTo>
                    <a:pt x="0" y="10942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41228" y="302639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3785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05640" y="-5571555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29530" y="8649137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17574" y="4213948"/>
            <a:ext cx="854631" cy="8546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97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300484" y="4213948"/>
            <a:ext cx="854631" cy="8546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276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60176" y="4213948"/>
            <a:ext cx="854631" cy="85463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6F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34931" y="4213948"/>
            <a:ext cx="854631" cy="85463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A0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86469" y="4213948"/>
            <a:ext cx="854631" cy="85463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BFC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91488" y="4213948"/>
            <a:ext cx="854631" cy="85463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46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45883" y="4213948"/>
            <a:ext cx="854631" cy="85463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59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16684" y="4288869"/>
            <a:ext cx="854631" cy="85463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BB5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1840" y="7556762"/>
            <a:ext cx="2098644" cy="1107097"/>
            <a:chOff x="0" y="0"/>
            <a:chExt cx="865716" cy="45669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65716" cy="456691"/>
            </a:xfrm>
            <a:custGeom>
              <a:avLst/>
              <a:gdLst/>
              <a:ahLst/>
              <a:cxnLst/>
              <a:rect r="r" b="b" t="t" l="l"/>
              <a:pathLst>
                <a:path h="456691" w="865716">
                  <a:moveTo>
                    <a:pt x="662516" y="0"/>
                  </a:moveTo>
                  <a:cubicBezTo>
                    <a:pt x="774740" y="0"/>
                    <a:pt x="865716" y="102234"/>
                    <a:pt x="865716" y="228346"/>
                  </a:cubicBezTo>
                  <a:cubicBezTo>
                    <a:pt x="865716" y="354457"/>
                    <a:pt x="774740" y="456691"/>
                    <a:pt x="662516" y="456691"/>
                  </a:cubicBezTo>
                  <a:lnTo>
                    <a:pt x="203200" y="456691"/>
                  </a:lnTo>
                  <a:cubicBezTo>
                    <a:pt x="90976" y="456691"/>
                    <a:pt x="0" y="354457"/>
                    <a:pt x="0" y="228346"/>
                  </a:cubicBezTo>
                  <a:cubicBezTo>
                    <a:pt x="0" y="1022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28575"/>
              <a:ext cx="865716" cy="42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  <a:r>
                <a:rPr lang="en-US" b="true" sz="2499" u="sng">
                  <a:solidFill>
                    <a:srgbClr val="090A0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Underlined text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1404816" y="6312480"/>
            <a:ext cx="3781296" cy="1940924"/>
          </a:xfrm>
          <a:custGeom>
            <a:avLst/>
            <a:gdLst/>
            <a:ahLst/>
            <a:cxnLst/>
            <a:rect r="r" b="b" t="t" l="l"/>
            <a:pathLst>
              <a:path h="1940924" w="3781296">
                <a:moveTo>
                  <a:pt x="0" y="0"/>
                </a:moveTo>
                <a:lnTo>
                  <a:pt x="3781296" y="0"/>
                </a:lnTo>
                <a:lnTo>
                  <a:pt x="3781296" y="1940924"/>
                </a:lnTo>
                <a:lnTo>
                  <a:pt x="0" y="1940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1733" r="0" b="-11733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741121" y="1639990"/>
            <a:ext cx="7576817" cy="11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b="true" sz="7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STYLE GUIDE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4676" y="3430358"/>
            <a:ext cx="9540509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COLOR PALETE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5865" y="5524500"/>
            <a:ext cx="9540509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TYPOGRAPHY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62943" y="6079490"/>
            <a:ext cx="2601230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799">
                <a:solidFill>
                  <a:srgbClr val="47C5FB"/>
                </a:solidFill>
                <a:latin typeface="Roboto Bold"/>
                <a:ea typeface="Roboto Bold"/>
                <a:cs typeface="Roboto Bold"/>
                <a:sym typeface="Roboto Bold"/>
              </a:rPr>
              <a:t>ROBOTO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172206" y="6108962"/>
            <a:ext cx="7220370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799">
                <a:solidFill>
                  <a:srgbClr val="47C5FB"/>
                </a:solidFill>
                <a:latin typeface="Roboto Bold"/>
                <a:ea typeface="Roboto Bold"/>
                <a:cs typeface="Roboto Bold"/>
                <a:sym typeface="Roboto Bold"/>
              </a:rPr>
              <a:t>REGULAR WEIGHT   MEDIUM SIZE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75865" y="6982722"/>
            <a:ext cx="9540509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ICONS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658300" y="3668483"/>
            <a:ext cx="9540509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LAYOUTS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523063" y="4512667"/>
            <a:ext cx="5445205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Grid Structure</a:t>
            </a:r>
          </a:p>
          <a:p>
            <a:pPr algn="just">
              <a:lnSpc>
                <a:spcPts val="307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space around</a:t>
            </a:r>
          </a:p>
          <a:p>
            <a:pPr algn="just">
              <a:lnSpc>
                <a:spcPts val="307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card:floating appearance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1750" y="-5088231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28098" y="6539516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3765">
            <a:off x="9215970" y="3099905"/>
            <a:ext cx="8201824" cy="6007836"/>
          </a:xfrm>
          <a:custGeom>
            <a:avLst/>
            <a:gdLst/>
            <a:ahLst/>
            <a:cxnLst/>
            <a:rect r="r" b="b" t="t" l="l"/>
            <a:pathLst>
              <a:path h="6007836" w="8201824">
                <a:moveTo>
                  <a:pt x="0" y="0"/>
                </a:moveTo>
                <a:lnTo>
                  <a:pt x="8201824" y="0"/>
                </a:lnTo>
                <a:lnTo>
                  <a:pt x="8201824" y="6007836"/>
                </a:lnTo>
                <a:lnTo>
                  <a:pt x="0" y="60078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295105">
            <a:off x="8616361" y="1511353"/>
            <a:ext cx="2445570" cy="2672754"/>
          </a:xfrm>
          <a:custGeom>
            <a:avLst/>
            <a:gdLst/>
            <a:ahLst/>
            <a:cxnLst/>
            <a:rect r="r" b="b" t="t" l="l"/>
            <a:pathLst>
              <a:path h="2672754" w="2445570">
                <a:moveTo>
                  <a:pt x="0" y="0"/>
                </a:moveTo>
                <a:lnTo>
                  <a:pt x="2445569" y="0"/>
                </a:lnTo>
                <a:lnTo>
                  <a:pt x="2445569" y="2672754"/>
                </a:lnTo>
                <a:lnTo>
                  <a:pt x="0" y="2672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34246">
            <a:off x="15718676" y="575614"/>
            <a:ext cx="1679130" cy="2198533"/>
          </a:xfrm>
          <a:custGeom>
            <a:avLst/>
            <a:gdLst/>
            <a:ahLst/>
            <a:cxnLst/>
            <a:rect r="r" b="b" t="t" l="l"/>
            <a:pathLst>
              <a:path h="2198533" w="1679130">
                <a:moveTo>
                  <a:pt x="0" y="0"/>
                </a:moveTo>
                <a:lnTo>
                  <a:pt x="1679130" y="0"/>
                </a:lnTo>
                <a:lnTo>
                  <a:pt x="1679130" y="2198533"/>
                </a:lnTo>
                <a:lnTo>
                  <a:pt x="0" y="219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7991" y="4464934"/>
            <a:ext cx="9275541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IMPLEMENTATION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33990" y="8713289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1750" y="-5088231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63493" y="297245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33990" y="8713289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32729" y="3109664"/>
            <a:ext cx="1086558" cy="1086558"/>
          </a:xfrm>
          <a:custGeom>
            <a:avLst/>
            <a:gdLst/>
            <a:ahLst/>
            <a:cxnLst/>
            <a:rect r="r" b="b" t="t" l="l"/>
            <a:pathLst>
              <a:path h="1086558" w="1086558">
                <a:moveTo>
                  <a:pt x="0" y="0"/>
                </a:moveTo>
                <a:lnTo>
                  <a:pt x="1086558" y="0"/>
                </a:lnTo>
                <a:lnTo>
                  <a:pt x="1086558" y="1086558"/>
                </a:lnTo>
                <a:lnTo>
                  <a:pt x="0" y="1086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16766" y="0"/>
            <a:ext cx="5009970" cy="5937743"/>
          </a:xfrm>
          <a:custGeom>
            <a:avLst/>
            <a:gdLst/>
            <a:ahLst/>
            <a:cxnLst/>
            <a:rect r="r" b="b" t="t" l="l"/>
            <a:pathLst>
              <a:path h="5937743" w="5009970">
                <a:moveTo>
                  <a:pt x="0" y="0"/>
                </a:moveTo>
                <a:lnTo>
                  <a:pt x="5009971" y="0"/>
                </a:lnTo>
                <a:lnTo>
                  <a:pt x="5009971" y="5937743"/>
                </a:lnTo>
                <a:lnTo>
                  <a:pt x="0" y="59377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173582" y="4196222"/>
            <a:ext cx="6299287" cy="6393051"/>
          </a:xfrm>
          <a:custGeom>
            <a:avLst/>
            <a:gdLst/>
            <a:ahLst/>
            <a:cxnLst/>
            <a:rect r="r" b="b" t="t" l="l"/>
            <a:pathLst>
              <a:path h="6393051" w="6299287">
                <a:moveTo>
                  <a:pt x="0" y="0"/>
                </a:moveTo>
                <a:lnTo>
                  <a:pt x="6299287" y="0"/>
                </a:lnTo>
                <a:lnTo>
                  <a:pt x="6299287" y="6393052"/>
                </a:lnTo>
                <a:lnTo>
                  <a:pt x="0" y="6393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76061" y="4310522"/>
            <a:ext cx="9275541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Widget-based structure for reusability.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Organized files: screens, widgets, models, services.</a:t>
            </a:r>
          </a:p>
          <a:p>
            <a:pPr algn="just">
              <a:lnSpc>
                <a:spcPts val="33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798856" y="6770503"/>
            <a:ext cx="893770" cy="1244490"/>
          </a:xfrm>
          <a:custGeom>
            <a:avLst/>
            <a:gdLst/>
            <a:ahLst/>
            <a:cxnLst/>
            <a:rect r="r" b="b" t="t" l="l"/>
            <a:pathLst>
              <a:path h="1244490" w="893770">
                <a:moveTo>
                  <a:pt x="0" y="0"/>
                </a:moveTo>
                <a:lnTo>
                  <a:pt x="893770" y="0"/>
                </a:lnTo>
                <a:lnTo>
                  <a:pt x="893770" y="1244490"/>
                </a:lnTo>
                <a:lnTo>
                  <a:pt x="0" y="12444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3493" y="1520210"/>
            <a:ext cx="9275541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3493" y="3358657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FRONTEND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78996" y="7330697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BACKEND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36774" y="8462787"/>
            <a:ext cx="9275541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Firebase for authentication and data storage.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REST API integration for product management.</a:t>
            </a:r>
          </a:p>
          <a:p>
            <a:pPr algn="just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1750" y="-5088231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63493" y="297245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33990" y="8713289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45820" y="4071933"/>
            <a:ext cx="843760" cy="791600"/>
          </a:xfrm>
          <a:custGeom>
            <a:avLst/>
            <a:gdLst/>
            <a:ahLst/>
            <a:cxnLst/>
            <a:rect r="r" b="b" t="t" l="l"/>
            <a:pathLst>
              <a:path h="791600" w="843760">
                <a:moveTo>
                  <a:pt x="0" y="0"/>
                </a:moveTo>
                <a:lnTo>
                  <a:pt x="843760" y="0"/>
                </a:lnTo>
                <a:lnTo>
                  <a:pt x="843760" y="791601"/>
                </a:lnTo>
                <a:lnTo>
                  <a:pt x="0" y="791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52579" y="4697980"/>
            <a:ext cx="1872174" cy="1872174"/>
          </a:xfrm>
          <a:custGeom>
            <a:avLst/>
            <a:gdLst/>
            <a:ahLst/>
            <a:cxnLst/>
            <a:rect r="r" b="b" t="t" l="l"/>
            <a:pathLst>
              <a:path h="1872174" w="1872174">
                <a:moveTo>
                  <a:pt x="0" y="0"/>
                </a:moveTo>
                <a:lnTo>
                  <a:pt x="1872174" y="0"/>
                </a:lnTo>
                <a:lnTo>
                  <a:pt x="1872174" y="1872174"/>
                </a:lnTo>
                <a:lnTo>
                  <a:pt x="0" y="1872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42039" y="3722939"/>
            <a:ext cx="925962" cy="1207012"/>
          </a:xfrm>
          <a:custGeom>
            <a:avLst/>
            <a:gdLst/>
            <a:ahLst/>
            <a:cxnLst/>
            <a:rect r="r" b="b" t="t" l="l"/>
            <a:pathLst>
              <a:path h="1207012" w="925962">
                <a:moveTo>
                  <a:pt x="0" y="0"/>
                </a:moveTo>
                <a:lnTo>
                  <a:pt x="925962" y="0"/>
                </a:lnTo>
                <a:lnTo>
                  <a:pt x="925962" y="1207013"/>
                </a:lnTo>
                <a:lnTo>
                  <a:pt x="0" y="12070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03408" y="5498020"/>
            <a:ext cx="1937102" cy="1286714"/>
          </a:xfrm>
          <a:custGeom>
            <a:avLst/>
            <a:gdLst/>
            <a:ahLst/>
            <a:cxnLst/>
            <a:rect r="r" b="b" t="t" l="l"/>
            <a:pathLst>
              <a:path h="1286714" w="1937102">
                <a:moveTo>
                  <a:pt x="0" y="0"/>
                </a:moveTo>
                <a:lnTo>
                  <a:pt x="1937102" y="0"/>
                </a:lnTo>
                <a:lnTo>
                  <a:pt x="1937102" y="1286714"/>
                </a:lnTo>
                <a:lnTo>
                  <a:pt x="0" y="12867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02314" y="5422659"/>
            <a:ext cx="1426936" cy="1362075"/>
          </a:xfrm>
          <a:custGeom>
            <a:avLst/>
            <a:gdLst/>
            <a:ahLst/>
            <a:cxnLst/>
            <a:rect r="r" b="b" t="t" l="l"/>
            <a:pathLst>
              <a:path h="1362075" w="1426936">
                <a:moveTo>
                  <a:pt x="0" y="0"/>
                </a:moveTo>
                <a:lnTo>
                  <a:pt x="1426935" y="0"/>
                </a:lnTo>
                <a:lnTo>
                  <a:pt x="1426935" y="1362075"/>
                </a:lnTo>
                <a:lnTo>
                  <a:pt x="0" y="13620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224797"/>
            <a:ext cx="927554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 authentication  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validation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3493" y="1520210"/>
            <a:ext cx="9275541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3493" y="3358657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 AUTHENTICATION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10567" y="3358657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PRODUCT DISPLAY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0881" y="7351526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CART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8011" y="4355020"/>
            <a:ext cx="927554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dinamic loading via API 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ListView and GridView for layouts.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0896" y="8352271"/>
            <a:ext cx="927554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Stateful widget to manage cart items.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Real-time updates based on changes.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1750" y="-5088231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63493" y="297245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33990" y="8713289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2163" y="6077897"/>
            <a:ext cx="4858949" cy="3180403"/>
          </a:xfrm>
          <a:custGeom>
            <a:avLst/>
            <a:gdLst/>
            <a:ahLst/>
            <a:cxnLst/>
            <a:rect r="r" b="b" t="t" l="l"/>
            <a:pathLst>
              <a:path h="3180403" w="4858949">
                <a:moveTo>
                  <a:pt x="0" y="0"/>
                </a:moveTo>
                <a:lnTo>
                  <a:pt x="4858949" y="0"/>
                </a:lnTo>
                <a:lnTo>
                  <a:pt x="4858949" y="3180403"/>
                </a:lnTo>
                <a:lnTo>
                  <a:pt x="0" y="31804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61750" y="5247932"/>
            <a:ext cx="7737760" cy="5532498"/>
          </a:xfrm>
          <a:custGeom>
            <a:avLst/>
            <a:gdLst/>
            <a:ahLst/>
            <a:cxnLst/>
            <a:rect r="r" b="b" t="t" l="l"/>
            <a:pathLst>
              <a:path h="5532498" w="7737760">
                <a:moveTo>
                  <a:pt x="0" y="0"/>
                </a:moveTo>
                <a:lnTo>
                  <a:pt x="7737760" y="0"/>
                </a:lnTo>
                <a:lnTo>
                  <a:pt x="7737760" y="5532498"/>
                </a:lnTo>
                <a:lnTo>
                  <a:pt x="0" y="55324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3493" y="1520210"/>
            <a:ext cx="9275541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61750" y="3358657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PACKAGES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493" y="3558682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ERROR HANDLING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24847" y="4205747"/>
            <a:ext cx="927554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different  flutter package where used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3493" y="4310522"/>
            <a:ext cx="927554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Graceful error messages for API failures.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Retry mechanisms for failed API requests.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1750" y="-5088231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930" y="4130362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33990" y="8713289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18509" y="2057400"/>
            <a:ext cx="9106058" cy="8229600"/>
          </a:xfrm>
          <a:custGeom>
            <a:avLst/>
            <a:gdLst/>
            <a:ahLst/>
            <a:cxnLst/>
            <a:rect r="r" b="b" t="t" l="l"/>
            <a:pathLst>
              <a:path h="8229600" w="9106058">
                <a:moveTo>
                  <a:pt x="0" y="0"/>
                </a:moveTo>
                <a:lnTo>
                  <a:pt x="9106058" y="0"/>
                </a:lnTo>
                <a:lnTo>
                  <a:pt x="9106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823" y="1411649"/>
            <a:ext cx="9275541" cy="236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TECHNOLOGIES &amp; </a:t>
            </a:r>
            <a:r>
              <a:rPr lang="en-US" b="true" sz="770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DEPENDENCIES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25010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5883" y="5486400"/>
            <a:ext cx="927554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Framework for cross-platform development.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0109" y="6305550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FIREBASE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7291" y="7266940"/>
            <a:ext cx="927554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firebase_auth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cloud_firestore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61750" y="4241236"/>
            <a:ext cx="927554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PACKAGES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51589" y="5114290"/>
            <a:ext cx="9275541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introduction_screen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flutter_launcher_icons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firebase_auth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cloud_firestore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card_swiper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cupertino_icons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iconly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card_swiper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cupertino_icons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fancy_shimmer_image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1750" y="-5088231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63493" y="297245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33990" y="8713289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3493" y="1520210"/>
            <a:ext cx="9275541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CODE SNIPPETS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060764" y="2981166"/>
            <a:ext cx="7248148" cy="7080797"/>
            <a:chOff x="0" y="0"/>
            <a:chExt cx="9664198" cy="94410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64198" cy="9441062"/>
            </a:xfrm>
            <a:custGeom>
              <a:avLst/>
              <a:gdLst/>
              <a:ahLst/>
              <a:cxnLst/>
              <a:rect r="r" b="b" t="t" l="l"/>
              <a:pathLst>
                <a:path h="9441062" w="9664198">
                  <a:moveTo>
                    <a:pt x="0" y="0"/>
                  </a:moveTo>
                  <a:lnTo>
                    <a:pt x="9664198" y="0"/>
                  </a:lnTo>
                  <a:lnTo>
                    <a:pt x="9664198" y="9441062"/>
                  </a:lnTo>
                  <a:lnTo>
                    <a:pt x="0" y="9441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1750" y="-5088231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63493" y="297245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33990" y="8713289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333990" y="2932110"/>
            <a:ext cx="10884691" cy="6481471"/>
            <a:chOff x="0" y="0"/>
            <a:chExt cx="14512921" cy="86419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12921" cy="8641961"/>
            </a:xfrm>
            <a:custGeom>
              <a:avLst/>
              <a:gdLst/>
              <a:ahLst/>
              <a:cxnLst/>
              <a:rect r="r" b="b" t="t" l="l"/>
              <a:pathLst>
                <a:path h="8641961" w="14512921">
                  <a:moveTo>
                    <a:pt x="0" y="0"/>
                  </a:moveTo>
                  <a:lnTo>
                    <a:pt x="14512921" y="0"/>
                  </a:lnTo>
                  <a:lnTo>
                    <a:pt x="14512921" y="8641961"/>
                  </a:lnTo>
                  <a:lnTo>
                    <a:pt x="0" y="864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63493" y="1520210"/>
            <a:ext cx="9275541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API INTEGRATION</a:t>
            </a: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1750" y="-5088231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63493" y="297245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33990" y="8713289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064066" y="3238340"/>
            <a:ext cx="10884691" cy="6481471"/>
            <a:chOff x="0" y="0"/>
            <a:chExt cx="14512921" cy="86419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12921" cy="8641961"/>
            </a:xfrm>
            <a:custGeom>
              <a:avLst/>
              <a:gdLst/>
              <a:ahLst/>
              <a:cxnLst/>
              <a:rect r="r" b="b" t="t" l="l"/>
              <a:pathLst>
                <a:path h="8641961" w="14512921">
                  <a:moveTo>
                    <a:pt x="0" y="0"/>
                  </a:moveTo>
                  <a:lnTo>
                    <a:pt x="14512921" y="0"/>
                  </a:lnTo>
                  <a:lnTo>
                    <a:pt x="14512921" y="8641961"/>
                  </a:lnTo>
                  <a:lnTo>
                    <a:pt x="0" y="864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63493" y="1520210"/>
            <a:ext cx="12265708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HOME PAGE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807" y="3700368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52963" y="3700368"/>
            <a:ext cx="7307110" cy="6823014"/>
          </a:xfrm>
          <a:custGeom>
            <a:avLst/>
            <a:gdLst/>
            <a:ahLst/>
            <a:cxnLst/>
            <a:rect r="r" b="b" t="t" l="l"/>
            <a:pathLst>
              <a:path h="6823014" w="7307110">
                <a:moveTo>
                  <a:pt x="0" y="0"/>
                </a:moveTo>
                <a:lnTo>
                  <a:pt x="7307110" y="0"/>
                </a:lnTo>
                <a:lnTo>
                  <a:pt x="7307110" y="6823015"/>
                </a:lnTo>
                <a:lnTo>
                  <a:pt x="0" y="68230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170782"/>
            <a:ext cx="8115177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AGANDA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090079"/>
            <a:ext cx="8115177" cy="390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01084" indent="-550542" lvl="1">
              <a:lnSpc>
                <a:spcPts val="5609"/>
              </a:lnSpc>
              <a:buFont typeface="Arial"/>
              <a:buChar char="•"/>
            </a:pPr>
            <a:r>
              <a:rPr lang="en-US" b="true" sz="50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  <a:p>
            <a:pPr algn="just" marL="1101084" indent="-550542" lvl="1">
              <a:lnSpc>
                <a:spcPts val="5609"/>
              </a:lnSpc>
              <a:buFont typeface="Arial"/>
              <a:buChar char="•"/>
            </a:pPr>
            <a:r>
              <a:rPr lang="en-US" b="true" sz="50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Analysis </a:t>
            </a:r>
          </a:p>
          <a:p>
            <a:pPr algn="just" marL="1101084" indent="-550542" lvl="1">
              <a:lnSpc>
                <a:spcPts val="5609"/>
              </a:lnSpc>
              <a:buFont typeface="Arial"/>
              <a:buChar char="•"/>
            </a:pPr>
            <a:r>
              <a:rPr lang="en-US" b="true" sz="50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Design </a:t>
            </a:r>
          </a:p>
          <a:p>
            <a:pPr algn="just" marL="1101084" indent="-550542" lvl="1">
              <a:lnSpc>
                <a:spcPts val="5609"/>
              </a:lnSpc>
              <a:buFont typeface="Arial"/>
              <a:buChar char="•"/>
            </a:pPr>
            <a:r>
              <a:rPr lang="en-US" b="true" sz="50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Implementation </a:t>
            </a:r>
          </a:p>
          <a:p>
            <a:pPr algn="just" marL="1101084" indent="-550542" lvl="1">
              <a:lnSpc>
                <a:spcPts val="5609"/>
              </a:lnSpc>
              <a:buFont typeface="Arial"/>
              <a:buChar char="•"/>
            </a:pPr>
            <a:r>
              <a:rPr lang="en-US" b="true" sz="50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9050" y="405046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84543" y="7634225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83248" y="-4518117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0943082" y="2057400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7344918" y="0"/>
                </a:moveTo>
                <a:lnTo>
                  <a:pt x="0" y="0"/>
                </a:lnTo>
                <a:lnTo>
                  <a:pt x="0" y="8229600"/>
                </a:lnTo>
                <a:lnTo>
                  <a:pt x="7344918" y="8229600"/>
                </a:lnTo>
                <a:lnTo>
                  <a:pt x="7344918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823" y="2076349"/>
            <a:ext cx="10518108" cy="185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029"/>
              </a:lnSpc>
            </a:pPr>
            <a:r>
              <a:rPr lang="en-US" b="true" sz="1184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CHALLENGES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533" y="4420520"/>
            <a:ext cx="10518108" cy="9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1"/>
              </a:lnSpc>
            </a:pPr>
            <a:r>
              <a:rPr lang="en-US" b="true" sz="611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MANAGING API ERRORS.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5883" y="5575798"/>
            <a:ext cx="7604850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Solution: Implemented error handling and retry mechanisms.</a:t>
            </a:r>
          </a:p>
          <a:p>
            <a:pPr algn="just">
              <a:lnSpc>
                <a:spcPts val="274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66533" y="6731498"/>
            <a:ext cx="10518108" cy="9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1"/>
              </a:lnSpc>
            </a:pPr>
            <a:r>
              <a:rPr lang="en-US" b="true" sz="611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MANAGING API ERRORS.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9150" y="7883525"/>
            <a:ext cx="7604850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Solution: Used Flutter’s MediaQuery for adaptive layouts.</a:t>
            </a:r>
          </a:p>
          <a:p>
            <a:pPr algn="just">
              <a:lnSpc>
                <a:spcPts val="274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63493" y="342099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20564" y="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6131962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26378" y="9032875"/>
            <a:ext cx="6489690" cy="6489690"/>
          </a:xfrm>
          <a:custGeom>
            <a:avLst/>
            <a:gdLst/>
            <a:ahLst/>
            <a:cxnLst/>
            <a:rect r="r" b="b" t="t" l="l"/>
            <a:pathLst>
              <a:path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63075" y="1028700"/>
            <a:ext cx="8497279" cy="9173850"/>
          </a:xfrm>
          <a:custGeom>
            <a:avLst/>
            <a:gdLst/>
            <a:ahLst/>
            <a:cxnLst/>
            <a:rect r="r" b="b" t="t" l="l"/>
            <a:pathLst>
              <a:path h="9173850" w="8497279">
                <a:moveTo>
                  <a:pt x="0" y="0"/>
                </a:moveTo>
                <a:lnTo>
                  <a:pt x="8497279" y="0"/>
                </a:lnTo>
                <a:lnTo>
                  <a:pt x="8497279" y="9173850"/>
                </a:lnTo>
                <a:lnTo>
                  <a:pt x="0" y="91738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823" y="2038249"/>
            <a:ext cx="7576817" cy="11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b="true" sz="7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3493" y="4048830"/>
            <a:ext cx="8675116" cy="20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app provides a robust e-commerce solution with essential features like user authentication, dynamic product listing, and cart management.</a:t>
            </a:r>
          </a:p>
          <a:p>
            <a:pPr algn="just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Future enhancements can include payment gateway integration, order tracking, and notifications.</a:t>
            </a:r>
          </a:p>
          <a:p>
            <a:pPr algn="just">
              <a:lnSpc>
                <a:spcPts val="2749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9050" y="7034511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66611" y="1335449"/>
            <a:ext cx="13913857" cy="7930898"/>
          </a:xfrm>
          <a:custGeom>
            <a:avLst/>
            <a:gdLst/>
            <a:ahLst/>
            <a:cxnLst/>
            <a:rect r="r" b="b" t="t" l="l"/>
            <a:pathLst>
              <a:path h="7930898" w="13913857">
                <a:moveTo>
                  <a:pt x="0" y="0"/>
                </a:moveTo>
                <a:lnTo>
                  <a:pt x="13913857" y="0"/>
                </a:lnTo>
                <a:lnTo>
                  <a:pt x="13913857" y="7930899"/>
                </a:lnTo>
                <a:lnTo>
                  <a:pt x="0" y="7930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6462" y="4266127"/>
            <a:ext cx="13441332" cy="185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029"/>
              </a:lnSpc>
            </a:pPr>
            <a:r>
              <a:rPr lang="en-US" b="true" sz="1184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QUESTIONS?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84543" y="7634225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83248" y="-4518117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84543" y="7634225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83248" y="-4518117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2163" y="949247"/>
            <a:ext cx="16230600" cy="6684978"/>
          </a:xfrm>
          <a:custGeom>
            <a:avLst/>
            <a:gdLst/>
            <a:ahLst/>
            <a:cxnLst/>
            <a:rect r="r" b="b" t="t" l="l"/>
            <a:pathLst>
              <a:path h="6684978" w="16230600">
                <a:moveTo>
                  <a:pt x="0" y="0"/>
                </a:moveTo>
                <a:lnTo>
                  <a:pt x="16230600" y="0"/>
                </a:lnTo>
                <a:lnTo>
                  <a:pt x="16230600" y="6684978"/>
                </a:lnTo>
                <a:lnTo>
                  <a:pt x="0" y="66849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6449" y="-4576536"/>
            <a:ext cx="19769711" cy="19769711"/>
          </a:xfrm>
          <a:custGeom>
            <a:avLst/>
            <a:gdLst/>
            <a:ahLst/>
            <a:cxnLst/>
            <a:rect r="r" b="b" t="t" l="l"/>
            <a:pathLst>
              <a:path h="19769711" w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93921" y="-5792234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412999" y="4444422"/>
            <a:ext cx="5260946" cy="7779588"/>
          </a:xfrm>
          <a:custGeom>
            <a:avLst/>
            <a:gdLst/>
            <a:ahLst/>
            <a:cxnLst/>
            <a:rect r="r" b="b" t="t" l="l"/>
            <a:pathLst>
              <a:path h="7779588" w="5260946">
                <a:moveTo>
                  <a:pt x="5260946" y="0"/>
                </a:moveTo>
                <a:lnTo>
                  <a:pt x="0" y="0"/>
                </a:lnTo>
                <a:lnTo>
                  <a:pt x="0" y="7779588"/>
                </a:lnTo>
                <a:lnTo>
                  <a:pt x="5260946" y="7779588"/>
                </a:lnTo>
                <a:lnTo>
                  <a:pt x="5260946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714845"/>
            <a:ext cx="671470" cy="671470"/>
          </a:xfrm>
          <a:custGeom>
            <a:avLst/>
            <a:gdLst/>
            <a:ahLst/>
            <a:cxnLst/>
            <a:rect r="r" b="b" t="t" l="l"/>
            <a:pathLst>
              <a:path h="671470" w="671470">
                <a:moveTo>
                  <a:pt x="0" y="0"/>
                </a:moveTo>
                <a:lnTo>
                  <a:pt x="671470" y="0"/>
                </a:lnTo>
                <a:lnTo>
                  <a:pt x="671470" y="671469"/>
                </a:lnTo>
                <a:lnTo>
                  <a:pt x="0" y="671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807" y="7491690"/>
            <a:ext cx="671362" cy="671362"/>
          </a:xfrm>
          <a:custGeom>
            <a:avLst/>
            <a:gdLst/>
            <a:ahLst/>
            <a:cxnLst/>
            <a:rect r="r" b="b" t="t" l="l"/>
            <a:pathLst>
              <a:path h="671362" w="671362">
                <a:moveTo>
                  <a:pt x="0" y="0"/>
                </a:moveTo>
                <a:lnTo>
                  <a:pt x="671363" y="0"/>
                </a:lnTo>
                <a:lnTo>
                  <a:pt x="671363" y="671362"/>
                </a:lnTo>
                <a:lnTo>
                  <a:pt x="0" y="671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64173" y="2107877"/>
            <a:ext cx="10026387" cy="155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32"/>
              </a:lnSpc>
            </a:pPr>
            <a:r>
              <a:rPr lang="en-US" b="true" sz="9938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21953" y="4395196"/>
            <a:ext cx="10068606" cy="343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Welcome to our presentation on the E-commerce App project. This app is designed to deliver a seamless and enjoyable online shopping experience. With features like personalized home pages, product search, shopping cart, user profiles, and a guided onboarding experience, our e-commerce platform aims to make shopping easy, fast, and secure. Built using Flutter for cross-platform compatibility and integrated with Firebase Authentication and Firestore for user management and data storage, this app combines functionality with a clean, modern design that caters to the needs of today’s online shoppers.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807" y="5936454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46579" y="2268486"/>
            <a:ext cx="11416097" cy="7598840"/>
          </a:xfrm>
          <a:custGeom>
            <a:avLst/>
            <a:gdLst/>
            <a:ahLst/>
            <a:cxnLst/>
            <a:rect r="r" b="b" t="t" l="l"/>
            <a:pathLst>
              <a:path h="7598840" w="11416097">
                <a:moveTo>
                  <a:pt x="0" y="0"/>
                </a:moveTo>
                <a:lnTo>
                  <a:pt x="11416097" y="0"/>
                </a:lnTo>
                <a:lnTo>
                  <a:pt x="11416097" y="7598840"/>
                </a:lnTo>
                <a:lnTo>
                  <a:pt x="0" y="75988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79935"/>
            <a:ext cx="8115177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50290" y="3704986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183" y="2148467"/>
            <a:ext cx="10436780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PROBLEM STATMENT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7024" y="4075646"/>
            <a:ext cx="1043678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Users require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 platform to browse, search, and purchase products seamlessly.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E-commerce apps must ensure efficient navigation, personalization, and Validation.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50290" y="3704986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183" y="2148467"/>
            <a:ext cx="6170057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7024" y="4075646"/>
            <a:ext cx="1043678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Provide a user-friendly app with essential e-commerce functionalities.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 secure user authentication and seamless data interaction through APIs.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50397" y="4918543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0263" y="3820540"/>
            <a:ext cx="4892614" cy="2996726"/>
          </a:xfrm>
          <a:custGeom>
            <a:avLst/>
            <a:gdLst/>
            <a:ahLst/>
            <a:cxnLst/>
            <a:rect r="r" b="b" t="t" l="l"/>
            <a:pathLst>
              <a:path h="2996726" w="4892614">
                <a:moveTo>
                  <a:pt x="0" y="0"/>
                </a:moveTo>
                <a:lnTo>
                  <a:pt x="4892614" y="0"/>
                </a:lnTo>
                <a:lnTo>
                  <a:pt x="4892614" y="2996726"/>
                </a:lnTo>
                <a:lnTo>
                  <a:pt x="0" y="29967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09620" y="2065173"/>
            <a:ext cx="6853900" cy="6853900"/>
          </a:xfrm>
          <a:custGeom>
            <a:avLst/>
            <a:gdLst/>
            <a:ahLst/>
            <a:cxnLst/>
            <a:rect r="r" b="b" t="t" l="l"/>
            <a:pathLst>
              <a:path h="6853900" w="6853900">
                <a:moveTo>
                  <a:pt x="0" y="0"/>
                </a:moveTo>
                <a:lnTo>
                  <a:pt x="6853900" y="0"/>
                </a:lnTo>
                <a:lnTo>
                  <a:pt x="6853900" y="6853901"/>
                </a:lnTo>
                <a:lnTo>
                  <a:pt x="0" y="68539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8368896"/>
            <a:ext cx="1102579" cy="3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/user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290" y="1968968"/>
            <a:ext cx="5905981" cy="236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TRAGET</a:t>
            </a:r>
          </a:p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AUDIENCE</a:t>
            </a:r>
            <a:r>
              <a:rPr lang="en-US" b="true" sz="7700">
                <a:solidFill>
                  <a:srgbClr val="00B5F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290" y="5636801"/>
            <a:ext cx="1043678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Online shoppers who value convenience, speed, and security in mobile commerce.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50397" y="4918543"/>
            <a:ext cx="3100573" cy="8710"/>
          </a:xfrm>
          <a:prstGeom prst="line">
            <a:avLst/>
          </a:prstGeom>
          <a:ln cap="flat" w="76200">
            <a:solidFill>
              <a:srgbClr val="47C5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0290" y="1968968"/>
            <a:ext cx="8561428" cy="236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FUNCTIONAL 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2163" y="850900"/>
            <a:ext cx="2382009" cy="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290" y="5608226"/>
            <a:ext cx="606310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00B5F8"/>
                </a:solidFill>
                <a:latin typeface="Canva Sans"/>
                <a:ea typeface="Canva Sans"/>
                <a:cs typeface="Canva Sans"/>
                <a:sym typeface="Canva Sans"/>
              </a:rPr>
              <a:t>User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290" y="6436239"/>
            <a:ext cx="606310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00B5F8"/>
                </a:solidFill>
                <a:latin typeface="Canva Sans"/>
                <a:ea typeface="Canva Sans"/>
                <a:cs typeface="Canva Sans"/>
                <a:sym typeface="Canva Sans"/>
              </a:rPr>
              <a:t>Core 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DAGWkKQAAW4</dc:identifier>
  <dcterms:modified xsi:type="dcterms:W3CDTF">2011-08-01T06:04:30Z</dcterms:modified>
  <cp:revision>1</cp:revision>
  <dc:title>Purple and Pink Gradient Modern Bold Mobile App Presentation</dc:title>
</cp:coreProperties>
</file>